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2664296"/>
          </a:xfrm>
        </p:spPr>
        <p:txBody>
          <a:bodyPr>
            <a:noAutofit/>
          </a:bodyPr>
          <a:lstStyle/>
          <a:p>
            <a:pPr algn="ctr"/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Old Antic Outline Shaded" pitchFamily="2" charset="-78"/>
              </a:rPr>
              <a:t>ENGLISH GRAMMAR 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>النحو الانجليزي </a:t>
            </a:r>
            <a:endParaRPr lang="ar-IQ" sz="6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Old Antic Outline Shad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596336" cy="1656184"/>
          </a:xfrm>
        </p:spPr>
        <p:txBody>
          <a:bodyPr>
            <a:noAutofit/>
          </a:bodyPr>
          <a:lstStyle/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للمرحلة الاولى في قسم اللغة الانجليزية</a:t>
            </a:r>
          </a:p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كلية التربية للعلوم الانسانية </a:t>
            </a:r>
          </a:p>
        </p:txBody>
      </p:sp>
      <p:sp>
        <p:nvSpPr>
          <p:cNvPr id="5" name="Explosion 2 4"/>
          <p:cNvSpPr/>
          <p:nvPr/>
        </p:nvSpPr>
        <p:spPr>
          <a:xfrm>
            <a:off x="179512" y="5301208"/>
            <a:ext cx="1728192" cy="13681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2</a:t>
            </a:r>
            <a:endParaRPr lang="ar-IQ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cs typeface="+mj-cs"/>
              </a:rPr>
              <a:t>This tense is used when one is in the middle of doing something, he has started it, but he hasn’t finished it yet. The action is in progress. </a:t>
            </a:r>
          </a:p>
          <a:p>
            <a:pPr algn="just" rtl="0">
              <a:tabLst>
                <a:tab pos="6994525" algn="l"/>
              </a:tabLst>
            </a:pPr>
            <a:endParaRPr lang="en-US" sz="2800" dirty="0" smtClean="0">
              <a:cs typeface="+mj-cs"/>
            </a:endParaRPr>
          </a:p>
          <a:p>
            <a:pPr algn="just" rtl="0">
              <a:tabLst>
                <a:tab pos="6994525" algn="l"/>
              </a:tabLst>
            </a:pP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/>
              <a:t>THE FORM (Affirmative)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                          am 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She /he/it           is              base verb+ 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ing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We/ they/ you     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Present continuous tense</a:t>
            </a:r>
            <a:br>
              <a:rPr lang="en-US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Algerian" pitchFamily="82" charset="0"/>
              </a:rPr>
              <a:t>part one</a:t>
            </a:r>
            <a:endParaRPr lang="ar-IQ" u="sng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860032" y="4365104"/>
            <a:ext cx="720080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                          am eating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She /he/ it/          is eating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We/they/you        are eating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 </a:t>
            </a:r>
            <a:r>
              <a:rPr lang="en-US" sz="2800" b="1" dirty="0" smtClean="0"/>
              <a:t>THE FORM (Negative )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                          am not </a:t>
            </a: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She /he/it           is not         base verb+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ing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 rtl="0">
              <a:tabLst>
                <a:tab pos="6994525" algn="l"/>
              </a:tabLst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We/ they/ you     are not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I                         am not eating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She /he/ it/        is not eating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We/they/you      are not eating</a:t>
            </a:r>
          </a:p>
          <a:p>
            <a:pPr algn="l" rtl="0"/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/>
            <a:endParaRPr lang="en-US" sz="2800" b="1" dirty="0" smtClean="0">
              <a:solidFill>
                <a:srgbClr val="FF0000"/>
              </a:solidFill>
            </a:endParaRPr>
          </a:p>
          <a:p>
            <a:pPr algn="l" rtl="0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364088" y="2996952"/>
            <a:ext cx="432048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THE FORM (Interrogative )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Am         I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Is            she/ he/ it            base verb+ </a:t>
            </a: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</a:rPr>
              <a:t>ing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algn="l" rtl="0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Are        we/you/ they</a:t>
            </a:r>
          </a:p>
          <a:p>
            <a:pPr algn="l" rtl="0"/>
            <a:endParaRPr lang="en-US" sz="28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Is she eating…?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Are they  eating….?</a:t>
            </a:r>
            <a:endParaRPr lang="ar-IQ" sz="2800" dirty="0">
              <a:solidFill>
                <a:srgbClr val="FF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148064" y="1124744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1-It is used to talk about an action or event at the time of speaking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eating my dinner (now).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She is listening to music (now).</a:t>
            </a:r>
          </a:p>
          <a:p>
            <a:pPr algn="l" rtl="0">
              <a:buNone/>
            </a:pPr>
            <a:r>
              <a:rPr lang="en-US" dirty="0" smtClean="0"/>
              <a:t>2- To describe an action or event that happens in a period around now like today, this month, this year, etc.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It is freezing outside today.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We are working hard this week.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The Uses of the present continuous tense </a:t>
            </a:r>
            <a:endParaRPr lang="ar-IQ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algn="l" rtl="0"/>
            <a:r>
              <a:rPr lang="en-US" dirty="0" smtClean="0"/>
              <a:t>3- it is used when we talk about changes happening around now.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 children are growing quickly these days.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 climate is changing rapidly.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r>
              <a:rPr lang="en-US" dirty="0" smtClean="0"/>
              <a:t>4- it is used to talk about future actions or events which has been arranged or planned personally.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I am visiting my grandmother on Friday.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862</TotalTime>
  <Words>285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ENGLISH GRAMMAR   النحو الانجليزي </vt:lpstr>
      <vt:lpstr>Present continuous tense part one</vt:lpstr>
      <vt:lpstr>Slide 3</vt:lpstr>
      <vt:lpstr>Slide 4</vt:lpstr>
      <vt:lpstr>The Uses of the present continuous tense </vt:lpstr>
      <vt:lpstr>Slide 6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الانجليزي</dc:title>
  <dc:creator>toshiba</dc:creator>
  <cp:lastModifiedBy>home</cp:lastModifiedBy>
  <cp:revision>41</cp:revision>
  <dcterms:created xsi:type="dcterms:W3CDTF">2017-12-27T17:47:39Z</dcterms:created>
  <dcterms:modified xsi:type="dcterms:W3CDTF">2020-03-04T15:11:46Z</dcterms:modified>
</cp:coreProperties>
</file>